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045C9-9A06-C093-D150-0FCD57CE3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AFD5DA-5EF1-1C21-08D0-459778D8B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D9976-EBB3-AB26-6797-0B991A2BE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E1648-6F92-2E39-1530-51586DCE3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FA618-A1C4-DCBF-438D-DD51EB80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1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3F60C-D051-7A44-476C-8B43090EF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CB1346-9F5E-2160-B3CC-8F033D6CCA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CFBD5-FD79-DDDD-A21E-145FAEDA7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47FC9-09B7-E9D0-1FA1-CE6931782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3CBE2-9867-A036-1B26-8512E27FB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501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944042-94C5-9ABE-B154-2554EC295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F3B955-CC9A-A873-535A-FBC3B2EBC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61D63-9867-E4B2-7DAD-96C62F536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0A9F2-EFD0-3AAC-4B78-34726A22E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57997-00BF-91EB-B449-1DBC00367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2200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7E466-4047-7037-2BA3-B1A649971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F9464-FCFE-E452-7AE1-E77B55D90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1B2FB-33FC-5E30-B700-3BB2CE7DC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AA3D7-7C76-C389-5F04-DD3BFAA95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7D245-5F12-1BE3-877C-1C5671EA6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45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0F2E2-DCDF-79CD-AD31-7852F353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4A8D0-658E-7CD1-26D4-CABACB109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55D16-8B57-F4A8-F756-13B9F1322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2158E-3DF6-13BC-7C34-92619C4B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6E363-7A2A-66F8-7685-5618CF768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48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79504-3DB0-385A-301F-6D746713C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DE68C-D180-391A-6B2E-80C7E07D63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84D066-2B2A-26AE-FF9E-DD38316996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3088F-0F94-0388-9279-9AA788B1E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2BD72-B515-8D30-468D-D0BD2765F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9B6504-E488-8EF5-227B-1438DBEC6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218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36A8A-F3E1-F0AB-A3C7-C19AEAC80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C995C0-F54E-6DD8-54DF-706EF5374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71B1-CF3F-2F02-9586-C86D152427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414686-1247-83E5-B93C-458416EB46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A26818-7D37-2E33-9A7D-9845F98CF5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A728D4-D238-279C-3B5E-8A8A89420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DE5CD-1965-8A7B-8197-24F596441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95FB60-ECBE-4A1B-6DCD-AA601FACF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86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9736B-C76C-E2A7-74FB-AB2CB6EA2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DBBE29-1955-FB50-5C48-99E6E8F72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AF4524-FC1A-F8F0-362D-238034ABD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298E81-77B6-3DED-520E-1F74F7FA2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3423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FE272-E33A-0602-ED7E-F3B8A6AA2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FA240A-27EF-C8F8-065E-CD0818395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920DB-075E-8A86-38CD-63D7A6614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3482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74BD0-7B7B-A22B-BF27-ECE44F27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A5953-1C2F-FB82-E46B-C21B93B79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DD43E8-37C8-F020-5A59-07E42D3B41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C07AC-03D2-1445-C0BD-736C75140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3A6F7-7113-50B7-A341-BCA2B781E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FA7B63-87F4-4517-B8C8-0D266B3CF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780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66B7-D49E-047F-040B-AD8DC39A1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1AEB4-9270-94D1-ABC4-3AF6D506D0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251B2-59E2-3BA5-5BF6-ABA71F5DF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2911D-7004-CBE8-D005-2D2AC5432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2C230-03D3-1BB2-D4BF-5F0EC8B32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F11F65-B599-EA40-5470-0B1156F4C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44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31308C-3350-CA92-3899-3A6079D32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C362B-147C-574F-621C-EA6E87F7E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30CA1-CF31-18B1-2EB8-4050A5872E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75168-2C38-46E0-8C79-3E3BCD3D095A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CF139-86EA-A639-FEA9-89233863F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B0FAB-8B53-AAA2-B206-A175E60CA9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483DD7-92F1-4CF5-B3D5-301FDE2C0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569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EAFECDF-4EA2-2EAF-830E-FA9D9A9C5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62" y="1"/>
            <a:ext cx="1219716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84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FA0F33-7DC1-01F2-DB51-45EB0AA85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84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18AFCC3-6229-DD6B-6543-74A3DC27B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70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C8EE90D-7043-D7E0-734B-8EABCB36E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39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7362F6-46CA-826E-1ED0-11505AA94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96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E043E6B-2E50-6E1F-DB54-7EE150F6C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437" y="0"/>
            <a:ext cx="121941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61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A9EE89D-37DB-C3EF-BEDA-CC2039E27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482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B789950-904B-1CB2-85FD-8902E4097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145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1F4ADC-EEC0-A2EC-A487-C56713499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246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B6A6DB-F359-1AE5-8D48-C37179B15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251"/>
            <a:ext cx="12188002" cy="694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368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995DE56-8412-3EFF-A7E4-D3CF13538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04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1363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Raja ganapathy</dc:creator>
  <cp:lastModifiedBy>Raja ganapathy</cp:lastModifiedBy>
  <cp:revision>2</cp:revision>
  <dcterms:created xsi:type="dcterms:W3CDTF">2025-08-28T05:47:50Z</dcterms:created>
  <dcterms:modified xsi:type="dcterms:W3CDTF">2025-08-29T04:30:52Z</dcterms:modified>
</cp:coreProperties>
</file>

<file path=docProps/thumbnail.jpeg>
</file>